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DC53-157C-46BC-BC69-E4F8B88AD0D1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9F7A-A381-4DE2-BA32-B01EF819A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270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DC53-157C-46BC-BC69-E4F8B88AD0D1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9F7A-A381-4DE2-BA32-B01EF819A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6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DC53-157C-46BC-BC69-E4F8B88AD0D1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9F7A-A381-4DE2-BA32-B01EF819A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71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DC53-157C-46BC-BC69-E4F8B88AD0D1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9F7A-A381-4DE2-BA32-B01EF819A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15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DC53-157C-46BC-BC69-E4F8B88AD0D1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9F7A-A381-4DE2-BA32-B01EF819A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67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DC53-157C-46BC-BC69-E4F8B88AD0D1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9F7A-A381-4DE2-BA32-B01EF819A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10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DC53-157C-46BC-BC69-E4F8B88AD0D1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9F7A-A381-4DE2-BA32-B01EF819A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3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DC53-157C-46BC-BC69-E4F8B88AD0D1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9F7A-A381-4DE2-BA32-B01EF819A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42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DC53-157C-46BC-BC69-E4F8B88AD0D1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9F7A-A381-4DE2-BA32-B01EF819A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51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DC53-157C-46BC-BC69-E4F8B88AD0D1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9F7A-A381-4DE2-BA32-B01EF819A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14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DC53-157C-46BC-BC69-E4F8B88AD0D1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9F7A-A381-4DE2-BA32-B01EF819A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9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0DC53-157C-46BC-BC69-E4F8B88AD0D1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39F7A-A381-4DE2-BA32-B01EF819A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89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wildlifetrusts.org/30DaysWild/Download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67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08198" y="116632"/>
            <a:ext cx="4104456" cy="721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Franklin Gothic Book" panose="020B0503020102020204" pitchFamily="34" charset="0"/>
                <a:cs typeface="Adobe Arabic" pitchFamily="18" charset="-78"/>
              </a:rPr>
              <a:t>Get </a:t>
            </a:r>
            <a:r>
              <a:rPr lang="en-GB" dirty="0">
                <a:latin typeface="Franklin Gothic Book" panose="020B0503020102020204" pitchFamily="34" charset="0"/>
                <a:cs typeface="Adobe Arabic" pitchFamily="18" charset="-78"/>
              </a:rPr>
              <a:t>inspired to take your lessons </a:t>
            </a:r>
          </a:p>
          <a:p>
            <a:r>
              <a:rPr lang="en-GB" b="1" dirty="0">
                <a:latin typeface="Franklin Gothic Book" panose="020B0503020102020204" pitchFamily="34" charset="0"/>
                <a:cs typeface="Adobe Arabic" pitchFamily="18" charset="-78"/>
              </a:rPr>
              <a:t>outdoors</a:t>
            </a:r>
            <a:r>
              <a:rPr lang="en-GB" dirty="0">
                <a:latin typeface="Franklin Gothic Book" panose="020B0503020102020204" pitchFamily="34" charset="0"/>
                <a:cs typeface="Adobe Arabic" pitchFamily="18" charset="-78"/>
              </a:rPr>
              <a:t> with our numeracy and literacy lesson plans for each KS1 and KS2 year </a:t>
            </a:r>
            <a:r>
              <a:rPr lang="en-GB" dirty="0" smtClean="0">
                <a:latin typeface="Franklin Gothic Book" panose="020B0503020102020204" pitchFamily="34" charset="0"/>
                <a:cs typeface="Adobe Arabic" pitchFamily="18" charset="-78"/>
              </a:rPr>
              <a:t>group.</a:t>
            </a:r>
          </a:p>
          <a:p>
            <a:r>
              <a:rPr lang="en-GB" dirty="0">
                <a:latin typeface="Franklin Gothic Book" panose="020B0503020102020204" pitchFamily="34" charset="0"/>
                <a:cs typeface="Adobe Arabic" pitchFamily="18" charset="-78"/>
              </a:rPr>
              <a:t> </a:t>
            </a:r>
          </a:p>
          <a:p>
            <a:r>
              <a:rPr lang="en-GB" b="1" dirty="0" smtClean="0">
                <a:latin typeface="Franklin Gothic Book" panose="020B0503020102020204" pitchFamily="34" charset="0"/>
                <a:cs typeface="Adobe Arabic" pitchFamily="18" charset="-78"/>
              </a:rPr>
              <a:t>Lesson </a:t>
            </a:r>
            <a:r>
              <a:rPr lang="en-GB" b="1" dirty="0">
                <a:latin typeface="Franklin Gothic Book" panose="020B0503020102020204" pitchFamily="34" charset="0"/>
                <a:cs typeface="Adobe Arabic" pitchFamily="18" charset="-78"/>
              </a:rPr>
              <a:t>plans have been designed to:</a:t>
            </a:r>
            <a:endParaRPr lang="en-GB" dirty="0">
              <a:latin typeface="Franklin Gothic Book" panose="020B0503020102020204" pitchFamily="34" charset="0"/>
              <a:cs typeface="Adobe Arabic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Franklin Gothic Book" panose="020B0503020102020204" pitchFamily="34" charset="0"/>
                <a:cs typeface="Adobe Arabic" pitchFamily="18" charset="-78"/>
              </a:rPr>
              <a:t>Link </a:t>
            </a:r>
            <a:r>
              <a:rPr lang="en-GB" dirty="0">
                <a:latin typeface="Franklin Gothic Book" panose="020B0503020102020204" pitchFamily="34" charset="0"/>
                <a:cs typeface="Adobe Arabic" pitchFamily="18" charset="-78"/>
              </a:rPr>
              <a:t>to the national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Franklin Gothic Book" panose="020B0503020102020204" pitchFamily="34" charset="0"/>
                <a:cs typeface="Adobe Arabic" pitchFamily="18" charset="-78"/>
              </a:rPr>
              <a:t>Work </a:t>
            </a:r>
            <a:r>
              <a:rPr lang="en-GB" dirty="0">
                <a:latin typeface="Franklin Gothic Book" panose="020B0503020102020204" pitchFamily="34" charset="0"/>
                <a:cs typeface="Adobe Arabic" pitchFamily="18" charset="-78"/>
              </a:rPr>
              <a:t>in any school grounds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Franklin Gothic Book" panose="020B0503020102020204" pitchFamily="34" charset="0"/>
                <a:cs typeface="Adobe Arabic" pitchFamily="18" charset="-78"/>
              </a:rPr>
              <a:t>Use </a:t>
            </a:r>
            <a:r>
              <a:rPr lang="en-GB" dirty="0">
                <a:latin typeface="Franklin Gothic Book" panose="020B0503020102020204" pitchFamily="34" charset="0"/>
                <a:cs typeface="Adobe Arabic" pitchFamily="18" charset="-78"/>
              </a:rPr>
              <a:t>commonly found natural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Franklin Gothic Book" panose="020B0503020102020204" pitchFamily="34" charset="0"/>
                <a:cs typeface="Adobe Arabic" pitchFamily="18" charset="-78"/>
              </a:rPr>
              <a:t>Need </a:t>
            </a:r>
            <a:r>
              <a:rPr lang="en-GB" dirty="0">
                <a:latin typeface="Franklin Gothic Book" panose="020B0503020102020204" pitchFamily="34" charset="0"/>
                <a:cs typeface="Adobe Arabic" pitchFamily="18" charset="-78"/>
              </a:rPr>
              <a:t>minimum preparation </a:t>
            </a:r>
            <a:r>
              <a:rPr lang="en-GB" dirty="0" smtClean="0">
                <a:latin typeface="Franklin Gothic Book" panose="020B0503020102020204" pitchFamily="34" charset="0"/>
                <a:cs typeface="Adobe Arabic" pitchFamily="18" charset="-78"/>
              </a:rPr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sz="2000" dirty="0" smtClean="0">
                <a:solidFill>
                  <a:srgbClr val="FF0000"/>
                </a:solidFill>
                <a:latin typeface="Sketch Block" panose="02000000000000000000" pitchFamily="2" charset="0"/>
              </a:rPr>
              <a:t>Twilight training sessions</a:t>
            </a:r>
          </a:p>
          <a:p>
            <a:endParaRPr lang="en-GB" dirty="0" smtClean="0">
              <a:latin typeface="Sketch Block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Franklin Gothic Book" panose="020B0503020102020204" pitchFamily="34" charset="0"/>
              </a:rPr>
              <a:t>Confirmed locations and dates</a:t>
            </a:r>
            <a:r>
              <a:rPr lang="en-GB" b="1" dirty="0" smtClean="0">
                <a:latin typeface="Sketch Block" panose="02000000000000000000" pitchFamily="2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u="sng" dirty="0" smtClean="0">
                <a:latin typeface="Franklin Gothic Book" panose="020B0503020102020204" pitchFamily="34" charset="0"/>
              </a:rPr>
              <a:t>Marriot Primary School </a:t>
            </a:r>
            <a:r>
              <a:rPr lang="en-GB" dirty="0" smtClean="0">
                <a:latin typeface="Franklin Gothic Book" panose="020B0503020102020204" pitchFamily="34" charset="0"/>
              </a:rPr>
              <a:t>– Tue 11 Sep and Tue 18 Sep, 3:30 – 5pm</a:t>
            </a:r>
            <a:endParaRPr lang="en-GB" dirty="0" smtClean="0">
              <a:latin typeface="Franklin Gothic Book" panose="020B05030201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u="sng" dirty="0" smtClean="0">
                <a:latin typeface="Franklin Gothic Book" panose="020B0503020102020204" pitchFamily="34" charset="0"/>
              </a:rPr>
              <a:t>Mellor Primary School </a:t>
            </a:r>
            <a:r>
              <a:rPr lang="en-GB" dirty="0" smtClean="0">
                <a:latin typeface="Franklin Gothic Book" panose="020B0503020102020204" pitchFamily="34" charset="0"/>
              </a:rPr>
              <a:t>– Tue 25 Sep </a:t>
            </a:r>
            <a:r>
              <a:rPr lang="en-GB" dirty="0">
                <a:latin typeface="Franklin Gothic Book" panose="020B0503020102020204" pitchFamily="34" charset="0"/>
              </a:rPr>
              <a:t>and </a:t>
            </a:r>
            <a:r>
              <a:rPr lang="en-GB" dirty="0" smtClean="0">
                <a:latin typeface="Franklin Gothic Book" panose="020B0503020102020204" pitchFamily="34" charset="0"/>
              </a:rPr>
              <a:t>Tue 2 Oct, 3.30  </a:t>
            </a:r>
            <a:r>
              <a:rPr lang="en-GB" dirty="0">
                <a:latin typeface="Franklin Gothic Book" panose="020B0503020102020204" pitchFamily="34" charset="0"/>
              </a:rPr>
              <a:t>– </a:t>
            </a:r>
            <a:r>
              <a:rPr lang="en-GB" dirty="0" smtClean="0">
                <a:latin typeface="Franklin Gothic Book" panose="020B0503020102020204" pitchFamily="34" charset="0"/>
              </a:rPr>
              <a:t>5 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Franklin Gothic Book" panose="020B0503020102020204" pitchFamily="34" charset="0"/>
            </a:endParaRPr>
          </a:p>
          <a:p>
            <a:endParaRPr lang="en-GB" sz="2000" dirty="0">
              <a:latin typeface="Sketch Block" panose="02000000000000000000" pitchFamily="2" charset="0"/>
            </a:endParaRP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121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480720" cy="912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8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003"/>
            <a:ext cx="39719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5" y="1844824"/>
            <a:ext cx="8100392" cy="48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315416"/>
            <a:ext cx="7568003" cy="4525963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761" y="1196752"/>
            <a:ext cx="3342585" cy="55892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0698"/>
            <a:ext cx="5256584" cy="314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692696"/>
            <a:ext cx="9060309" cy="6380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2307336" cy="2660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11663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Download a pack: </a:t>
            </a:r>
            <a:r>
              <a:rPr lang="en-GB" u="sng" dirty="0">
                <a:hlinkClick r:id="rId4"/>
              </a:rPr>
              <a:t>www.wildlifetrusts.org/30DaysWild/Downloads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44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27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Rose</dc:creator>
  <cp:lastModifiedBy>Martha Rose</cp:lastModifiedBy>
  <cp:revision>6</cp:revision>
  <dcterms:created xsi:type="dcterms:W3CDTF">2018-05-21T14:21:22Z</dcterms:created>
  <dcterms:modified xsi:type="dcterms:W3CDTF">2018-05-21T15:01:56Z</dcterms:modified>
</cp:coreProperties>
</file>