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1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0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1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9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BFCD-4887-B34C-A611-E8588523AD35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1D98-317E-D54C-974F-1B9F7091C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89" y="393106"/>
            <a:ext cx="6753315" cy="6198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971495" y="2290439"/>
            <a:ext cx="417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schools.leicester.gov.uk/eco-schools</a:t>
            </a:r>
            <a:endParaRPr lang="en-GB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52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5" y="129397"/>
            <a:ext cx="6794675" cy="65560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7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</a:t>
            </a:r>
            <a:r>
              <a:rPr lang="en-US" dirty="0" smtClean="0"/>
              <a:t>e Crunch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25443"/>
            <a:ext cx="7886700" cy="3655705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ctivities</a:t>
            </a:r>
            <a:r>
              <a:rPr lang="en-GB" dirty="0"/>
              <a:t>, experiences and discussions about our food, our health and our </a:t>
            </a:r>
            <a:r>
              <a:rPr lang="en-GB" dirty="0" smtClean="0"/>
              <a:t>planet</a:t>
            </a:r>
          </a:p>
          <a:p>
            <a:r>
              <a:rPr lang="en-GB" dirty="0" smtClean="0"/>
              <a:t>All schools will receive a free kit from spring 2016</a:t>
            </a:r>
          </a:p>
          <a:p>
            <a:pPr lvl="1"/>
            <a:r>
              <a:rPr lang="en-GB" dirty="0" smtClean="0"/>
              <a:t>One pack, for children aged 4 to 11</a:t>
            </a:r>
          </a:p>
          <a:p>
            <a:pPr lvl="1"/>
            <a:r>
              <a:rPr lang="en-GB" dirty="0" smtClean="0"/>
              <a:t>One pack, for students aged 11 to 19</a:t>
            </a:r>
          </a:p>
          <a:p>
            <a:r>
              <a:rPr lang="en-GB" dirty="0" smtClean="0"/>
              <a:t>Find out more online at </a:t>
            </a:r>
            <a:r>
              <a:rPr lang="en-GB" u="sng" dirty="0" smtClean="0"/>
              <a:t>thecrunch.wellcome.ac.uk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58" y="365126"/>
            <a:ext cx="2851590" cy="171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Green School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Totally Active</a:t>
            </a:r>
          </a:p>
          <a:p>
            <a:pPr lvl="1"/>
            <a:r>
              <a:rPr lang="en-GB" dirty="0" smtClean="0"/>
              <a:t>Projects </a:t>
            </a:r>
            <a:r>
              <a:rPr lang="en-GB" dirty="0"/>
              <a:t>involving work in the school grounds e.g. sensory gardens, ponds, wildlife areas, recycling schemes and composting</a:t>
            </a:r>
            <a:endParaRPr lang="en-US" dirty="0" smtClean="0"/>
          </a:p>
          <a:p>
            <a:r>
              <a:rPr lang="en-US" dirty="0" smtClean="0"/>
              <a:t>Totally Clued Up</a:t>
            </a:r>
          </a:p>
          <a:p>
            <a:pPr lvl="1"/>
            <a:r>
              <a:rPr lang="en-GB" dirty="0" smtClean="0"/>
              <a:t>Projects </a:t>
            </a:r>
            <a:r>
              <a:rPr lang="en-GB" dirty="0"/>
              <a:t>researching any aspect of the </a:t>
            </a:r>
            <a:r>
              <a:rPr lang="en-GB" dirty="0" smtClean="0"/>
              <a:t>environment</a:t>
            </a:r>
          </a:p>
          <a:p>
            <a:r>
              <a:rPr lang="en-GB" dirty="0" smtClean="0"/>
              <a:t>Totally </a:t>
            </a:r>
            <a:r>
              <a:rPr lang="en-GB" dirty="0"/>
              <a:t>Creative </a:t>
            </a:r>
            <a:endParaRPr lang="en-GB" dirty="0" smtClean="0"/>
          </a:p>
          <a:p>
            <a:pPr lvl="1"/>
            <a:r>
              <a:rPr lang="en-GB" dirty="0" smtClean="0"/>
              <a:t>Environmentally </a:t>
            </a:r>
            <a:r>
              <a:rPr lang="en-GB" dirty="0"/>
              <a:t>themed art, music and poetry e.g. Save the planet song, Pollution rap, Art inspired by the </a:t>
            </a:r>
            <a:r>
              <a:rPr lang="en-GB" dirty="0" smtClean="0"/>
              <a:t>environment</a:t>
            </a:r>
          </a:p>
          <a:p>
            <a:r>
              <a:rPr lang="en-GB" dirty="0"/>
              <a:t>Totally Powered Up </a:t>
            </a:r>
            <a:endParaRPr lang="en-GB" dirty="0" smtClean="0"/>
          </a:p>
          <a:p>
            <a:pPr lvl="1"/>
            <a:r>
              <a:rPr lang="en-GB" dirty="0" smtClean="0"/>
              <a:t>Projects </a:t>
            </a:r>
            <a:r>
              <a:rPr lang="en-GB" dirty="0"/>
              <a:t>that make use of an energy source e.g. What types of power are there? How do we use energy?</a:t>
            </a:r>
            <a:endParaRPr lang="en-US" dirty="0"/>
          </a:p>
        </p:txBody>
      </p:sp>
      <p:pic>
        <p:nvPicPr>
          <p:cNvPr id="2053" name="Picture 5" descr="https://sites.create-cdn.net/siteimages/29/7/5/297591/6702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2" y="198562"/>
            <a:ext cx="1792580" cy="91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138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The Crunch</vt:lpstr>
      <vt:lpstr>Total Green School Awards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Jowett</dc:creator>
  <cp:lastModifiedBy>Lee Jowett</cp:lastModifiedBy>
  <cp:revision>4</cp:revision>
  <dcterms:created xsi:type="dcterms:W3CDTF">2016-03-21T21:32:40Z</dcterms:created>
  <dcterms:modified xsi:type="dcterms:W3CDTF">2016-03-22T15:06:07Z</dcterms:modified>
</cp:coreProperties>
</file>