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9" r:id="rId5"/>
    <p:sldId id="262" r:id="rId6"/>
    <p:sldId id="260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>
      <p:cViewPr varScale="1">
        <p:scale>
          <a:sx n="70" d="100"/>
          <a:sy n="70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0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3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3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45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0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4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BE04-51FD-4DB5-B39F-11444287E718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 rot="21396138">
            <a:off x="-180528" y="5473321"/>
            <a:ext cx="10725150" cy="19240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26" name="Picture 2" descr="H:\DATA\Education\Lee\LCC Colour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860523" cy="11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1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#</a:t>
            </a:r>
            <a:r>
              <a:rPr lang="en-GB" dirty="0" err="1" smtClean="0"/>
              <a:t>EcoTeachMeet</a:t>
            </a:r>
            <a:r>
              <a:rPr lang="en-GB" dirty="0" smtClean="0"/>
              <a:t> – October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859216" cy="41044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4.00-4.15	Refreshments/networking opportunity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4.15-5.15 	#</a:t>
            </a:r>
            <a:r>
              <a:rPr lang="en-GB" sz="2000" dirty="0" err="1" smtClean="0"/>
              <a:t>EcoTeachMeet</a:t>
            </a:r>
            <a:r>
              <a:rPr lang="en-GB" sz="2000" dirty="0" smtClean="0"/>
              <a:t> ideas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 </a:t>
            </a:r>
            <a:r>
              <a:rPr lang="en-GB" sz="2000" dirty="0" smtClean="0"/>
              <a:t>   </a:t>
            </a:r>
            <a:r>
              <a:rPr lang="en-GB" sz="2000" dirty="0" smtClean="0"/>
              <a:t>- </a:t>
            </a:r>
            <a:r>
              <a:rPr lang="en-GB" sz="2000" dirty="0" err="1" smtClean="0"/>
              <a:t>Ashden</a:t>
            </a:r>
            <a:r>
              <a:rPr lang="en-GB" sz="2000" dirty="0" smtClean="0"/>
              <a:t>, </a:t>
            </a:r>
            <a:r>
              <a:rPr lang="en-GB" sz="2000" dirty="0" err="1" smtClean="0"/>
              <a:t>Polli:Nation</a:t>
            </a:r>
            <a:r>
              <a:rPr lang="en-GB" sz="2000" dirty="0" smtClean="0"/>
              <a:t>, #</a:t>
            </a:r>
            <a:r>
              <a:rPr lang="en-GB" sz="2000" dirty="0" err="1" smtClean="0"/>
              <a:t>PostcardtoParis</a:t>
            </a:r>
            <a:r>
              <a:rPr lang="en-GB" sz="2000" dirty="0" smtClean="0"/>
              <a:t> updates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</a:t>
            </a:r>
            <a:r>
              <a:rPr lang="en-GB" sz="2000" dirty="0"/>
              <a:t> </a:t>
            </a:r>
            <a:r>
              <a:rPr lang="en-GB" sz="2000" dirty="0" smtClean="0"/>
              <a:t>  -  Junk4Funk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   - </a:t>
            </a:r>
            <a:r>
              <a:rPr lang="en-GB" sz="2000" dirty="0" smtClean="0"/>
              <a:t>Wonderbag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</a:t>
            </a:r>
            <a:r>
              <a:rPr lang="en-GB" sz="2000" dirty="0" smtClean="0"/>
              <a:t>  </a:t>
            </a:r>
            <a:r>
              <a:rPr lang="en-GB" sz="2000" dirty="0" smtClean="0"/>
              <a:t>- Pod Switch off month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  - Future We Want resource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  - Upcoming events</a:t>
            </a:r>
            <a:endParaRPr lang="en-GB" sz="2000" dirty="0"/>
          </a:p>
          <a:p>
            <a:r>
              <a:rPr lang="en-GB" sz="2000" dirty="0" smtClean="0"/>
              <a:t>5.15-5.30 	Mini </a:t>
            </a:r>
            <a:r>
              <a:rPr lang="en-GB" sz="2000" dirty="0"/>
              <a:t>tour </a:t>
            </a:r>
            <a:r>
              <a:rPr lang="en-GB" sz="2000" dirty="0" smtClean="0"/>
              <a:t>of Mellor Primary School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461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376864" cy="2016224"/>
          </a:xfrm>
        </p:spPr>
        <p:txBody>
          <a:bodyPr>
            <a:normAutofit/>
          </a:bodyPr>
          <a:lstStyle/>
          <a:p>
            <a:r>
              <a:rPr lang="en-GB" sz="4800" dirty="0" smtClean="0"/>
              <a:t>#</a:t>
            </a:r>
            <a:r>
              <a:rPr lang="en-GB" sz="4800" dirty="0" err="1" smtClean="0"/>
              <a:t>EcoTeachMeet</a:t>
            </a:r>
            <a:r>
              <a:rPr lang="en-GB" sz="4800" dirty="0" smtClean="0"/>
              <a:t> October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6256784" cy="19686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Mellor Primary School</a:t>
            </a:r>
          </a:p>
          <a:p>
            <a:pPr algn="l"/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Lee Jowett</a:t>
            </a: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Education Coordinator</a:t>
            </a: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Leicester City Council 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76" y="2564904"/>
            <a:ext cx="349141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PostcardToParis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Green heart cropped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1" y="3107097"/>
            <a:ext cx="1474041" cy="15121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Leicester FOE 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772"/>
            <a:ext cx="1440160" cy="2348866"/>
          </a:xfrm>
          <a:prstGeom prst="rect">
            <a:avLst/>
          </a:prstGeom>
          <a:noFill/>
          <a:ln w="762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4727" dir="9957825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DSC_14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844824"/>
            <a:ext cx="5133975" cy="35290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0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</p:spPr>
        <p:txBody>
          <a:bodyPr/>
          <a:lstStyle/>
          <a:p>
            <a:pPr algn="l"/>
            <a:r>
              <a:rPr lang="en-GB" dirty="0" err="1" smtClean="0"/>
              <a:t>Ashden</a:t>
            </a:r>
            <a:r>
              <a:rPr lang="en-GB" dirty="0" smtClean="0"/>
              <a:t> CO2 LESS programme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/>
              <a:t>Secondary cluster </a:t>
            </a:r>
            <a:r>
              <a:rPr lang="en-GB" dirty="0" smtClean="0"/>
              <a:t>meeting - 3 November 2015 at Ellesmere College 12.30-5pm</a:t>
            </a:r>
            <a:endParaRPr lang="en-GB" dirty="0"/>
          </a:p>
          <a:p>
            <a:r>
              <a:rPr lang="en-GB" dirty="0" smtClean="0"/>
              <a:t>Primary cluster meeting - 4 November 2015 venue TBC  12.30-5pm</a:t>
            </a:r>
          </a:p>
          <a:p>
            <a:endParaRPr lang="en-GB" dirty="0"/>
          </a:p>
          <a:p>
            <a:pPr lvl="1"/>
            <a:r>
              <a:rPr lang="en-GB" dirty="0" smtClean="0"/>
              <a:t>2 spaces available on each cluster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84337"/>
            <a:ext cx="1852612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20" y="4005064"/>
            <a:ext cx="2194380" cy="195986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Pod Switch off Month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November 2015 is Energy Month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816424" cy="233027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Polli:Nation</a:t>
            </a:r>
            <a:r>
              <a:rPr lang="en-GB" dirty="0" smtClean="0"/>
              <a:t>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Cluster approach of 4 schools</a:t>
            </a:r>
          </a:p>
          <a:p>
            <a:pPr lvl="1"/>
            <a:r>
              <a:rPr lang="en-GB" dirty="0" smtClean="0"/>
              <a:t>Crown Hills Cluster (full)</a:t>
            </a:r>
          </a:p>
          <a:p>
            <a:pPr lvl="1"/>
            <a:r>
              <a:rPr lang="en-GB" dirty="0" smtClean="0"/>
              <a:t>Sandfield Close Cluster (full)</a:t>
            </a:r>
          </a:p>
          <a:p>
            <a:pPr lvl="1"/>
            <a:r>
              <a:rPr lang="en-GB" dirty="0" err="1"/>
              <a:t>Westcoates</a:t>
            </a:r>
            <a:r>
              <a:rPr lang="en-GB" dirty="0"/>
              <a:t> cluster (full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Abbey Cluster (2 schools)</a:t>
            </a:r>
            <a:endParaRPr lang="en-GB" dirty="0"/>
          </a:p>
          <a:p>
            <a:pPr lvl="1"/>
            <a:r>
              <a:rPr lang="en-GB" dirty="0" err="1" smtClean="0"/>
              <a:t>Eyres</a:t>
            </a:r>
            <a:r>
              <a:rPr lang="en-GB" dirty="0" smtClean="0"/>
              <a:t> </a:t>
            </a:r>
            <a:r>
              <a:rPr lang="en-GB" dirty="0" err="1" smtClean="0"/>
              <a:t>Monsell</a:t>
            </a:r>
            <a:r>
              <a:rPr lang="en-GB" dirty="0" smtClean="0"/>
              <a:t> </a:t>
            </a:r>
            <a:r>
              <a:rPr lang="en-GB" dirty="0" smtClean="0"/>
              <a:t>Cluster (2 </a:t>
            </a:r>
            <a:r>
              <a:rPr lang="en-GB" dirty="0" smtClean="0"/>
              <a:t>schools)</a:t>
            </a:r>
          </a:p>
          <a:p>
            <a:pPr lvl="1"/>
            <a:r>
              <a:rPr lang="en-GB" dirty="0" smtClean="0"/>
              <a:t>Fosse/</a:t>
            </a:r>
            <a:r>
              <a:rPr lang="en-GB" dirty="0" err="1" smtClean="0"/>
              <a:t>Inglehurst</a:t>
            </a:r>
            <a:r>
              <a:rPr lang="en-GB" dirty="0" smtClean="0"/>
              <a:t> Juniors (2 schools)</a:t>
            </a:r>
            <a:endParaRPr lang="en-GB" dirty="0"/>
          </a:p>
        </p:txBody>
      </p:sp>
      <p:pic>
        <p:nvPicPr>
          <p:cNvPr id="4098" name="Picture 2" descr="PolliN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30" y="2132856"/>
            <a:ext cx="27706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Wonderbag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mbracing new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25" y="2167438"/>
            <a:ext cx="3128639" cy="2917746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wonderbag in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74" y="3520108"/>
            <a:ext cx="2109787" cy="989012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Wonderbags arrive in Za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36" y="1835328"/>
            <a:ext cx="2143125" cy="1384300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5" y="1446238"/>
            <a:ext cx="2198688" cy="3189287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 descr="black_T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79040"/>
            <a:ext cx="2457718" cy="638192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Dates for our diaries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04" y="1439655"/>
            <a:ext cx="8229600" cy="406531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Secondary Eco-Schools Conference 2 December 2015</a:t>
            </a:r>
          </a:p>
          <a:p>
            <a:r>
              <a:rPr lang="en-GB" sz="2400" dirty="0" smtClean="0"/>
              <a:t>Primary Eco-Schools Conference 10 December 2015</a:t>
            </a:r>
          </a:p>
          <a:p>
            <a:r>
              <a:rPr lang="en-GB" sz="2400" dirty="0" smtClean="0"/>
              <a:t>Sustainable Schools Conference 2 March 2016</a:t>
            </a:r>
          </a:p>
          <a:p>
            <a:r>
              <a:rPr lang="en-GB" sz="2400" dirty="0" smtClean="0"/>
              <a:t>Eco-Schools Sponsored Run 19 March 2016</a:t>
            </a:r>
          </a:p>
          <a:p>
            <a:r>
              <a:rPr lang="en-GB" sz="2400" dirty="0" smtClean="0"/>
              <a:t>Eco-Schools Celebration Event – TBC June 2016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10318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3" descr="IMG_0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1202" y="4222024"/>
            <a:ext cx="1741061" cy="129994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IMG_06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2674" y="3994324"/>
            <a:ext cx="1700212" cy="1789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IMG_07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72" y="4001466"/>
            <a:ext cx="2438028" cy="1737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#EcoTeachMeet – October </vt:lpstr>
      <vt:lpstr>#EcoTeachMeet October</vt:lpstr>
      <vt:lpstr>#PostcardToParis </vt:lpstr>
      <vt:lpstr>Ashden CO2 LESS programme </vt:lpstr>
      <vt:lpstr>Pod Switch off Month </vt:lpstr>
      <vt:lpstr>Polli:Nation Project </vt:lpstr>
      <vt:lpstr>Wonderbag </vt:lpstr>
      <vt:lpstr>Dates for our diaries </vt:lpstr>
    </vt:vector>
  </TitlesOfParts>
  <Company>Leicester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DynamatLite Usage</dc:title>
  <dc:creator>Lee Jowett</dc:creator>
  <cp:lastModifiedBy>Lee Jowett</cp:lastModifiedBy>
  <cp:revision>26</cp:revision>
  <dcterms:created xsi:type="dcterms:W3CDTF">2014-11-25T13:16:44Z</dcterms:created>
  <dcterms:modified xsi:type="dcterms:W3CDTF">2015-10-13T14:01:36Z</dcterms:modified>
</cp:coreProperties>
</file>